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64851-4A2A-47CA-8899-32373037095B}" type="datetimeFigureOut">
              <a:rPr lang="es-ES" smtClean="0"/>
              <a:pPr/>
              <a:t>10/06/2021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6BF15BD-D46D-49A4-A691-C588DAE34F4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64851-4A2A-47CA-8899-32373037095B}" type="datetimeFigureOut">
              <a:rPr lang="es-ES" smtClean="0"/>
              <a:pPr/>
              <a:t>10/06/2021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15BD-D46D-49A4-A691-C588DAE34F4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64851-4A2A-47CA-8899-32373037095B}" type="datetimeFigureOut">
              <a:rPr lang="es-ES" smtClean="0"/>
              <a:pPr/>
              <a:t>10/06/2021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15BD-D46D-49A4-A691-C588DAE34F4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64851-4A2A-47CA-8899-32373037095B}" type="datetimeFigureOut">
              <a:rPr lang="es-ES" smtClean="0"/>
              <a:pPr/>
              <a:t>10/06/2021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6BF15BD-D46D-49A4-A691-C588DAE34F4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64851-4A2A-47CA-8899-32373037095B}" type="datetimeFigureOut">
              <a:rPr lang="es-ES" smtClean="0"/>
              <a:pPr/>
              <a:t>10/06/2021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15BD-D46D-49A4-A691-C588DAE34F4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64851-4A2A-47CA-8899-32373037095B}" type="datetimeFigureOut">
              <a:rPr lang="es-ES" smtClean="0"/>
              <a:pPr/>
              <a:t>10/06/2021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15BD-D46D-49A4-A691-C588DAE34F4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64851-4A2A-47CA-8899-32373037095B}" type="datetimeFigureOut">
              <a:rPr lang="es-ES" smtClean="0"/>
              <a:pPr/>
              <a:t>10/06/2021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6BF15BD-D46D-49A4-A691-C588DAE34F4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64851-4A2A-47CA-8899-32373037095B}" type="datetimeFigureOut">
              <a:rPr lang="es-ES" smtClean="0"/>
              <a:pPr/>
              <a:t>10/06/2021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15BD-D46D-49A4-A691-C588DAE34F4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64851-4A2A-47CA-8899-32373037095B}" type="datetimeFigureOut">
              <a:rPr lang="es-ES" smtClean="0"/>
              <a:pPr/>
              <a:t>10/06/2021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15BD-D46D-49A4-A691-C588DAE34F4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64851-4A2A-47CA-8899-32373037095B}" type="datetimeFigureOut">
              <a:rPr lang="es-ES" smtClean="0"/>
              <a:pPr/>
              <a:t>10/06/2021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15BD-D46D-49A4-A691-C588DAE34F4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64851-4A2A-47CA-8899-32373037095B}" type="datetimeFigureOut">
              <a:rPr lang="es-ES" smtClean="0"/>
              <a:pPr/>
              <a:t>10/06/2021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15BD-D46D-49A4-A691-C588DAE34F4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F464851-4A2A-47CA-8899-32373037095B}" type="datetimeFigureOut">
              <a:rPr lang="es-ES" smtClean="0"/>
              <a:pPr/>
              <a:t>10/06/2021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6BF15BD-D46D-49A4-A691-C588DAE34F4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PROGRAMACIÓN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85720" y="1142984"/>
          <a:ext cx="8686800" cy="2918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421">
                <a:tc>
                  <a:txBody>
                    <a:bodyPr/>
                    <a:lstStyle/>
                    <a:p>
                      <a:r>
                        <a:rPr lang="es-ES" dirty="0" smtClean="0"/>
                        <a:t>Horario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421">
                <a:tc>
                  <a:txBody>
                    <a:bodyPr/>
                    <a:lstStyle/>
                    <a:p>
                      <a:r>
                        <a:rPr lang="es-ES" dirty="0" smtClean="0"/>
                        <a:t> 9:00</a:t>
                      </a:r>
                      <a:r>
                        <a:rPr lang="es-ES" baseline="0" dirty="0" smtClean="0"/>
                        <a:t> - </a:t>
                      </a:r>
                      <a:r>
                        <a:rPr lang="es-ES" dirty="0" smtClean="0"/>
                        <a:t>10:00h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 Actividad en el aula, taller y juegos.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421">
                <a:tc>
                  <a:txBody>
                    <a:bodyPr/>
                    <a:lstStyle/>
                    <a:p>
                      <a:r>
                        <a:rPr lang="es-ES" dirty="0" smtClean="0"/>
                        <a:t>10:00 - 11:00h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Almuerzo y visita al mercado.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191">
                <a:tc>
                  <a:txBody>
                    <a:bodyPr/>
                    <a:lstStyle/>
                    <a:p>
                      <a:r>
                        <a:rPr lang="es-ES" dirty="0" smtClean="0"/>
                        <a:t>11:00</a:t>
                      </a:r>
                      <a:r>
                        <a:rPr lang="es-ES" baseline="0" dirty="0" smtClean="0"/>
                        <a:t> - </a:t>
                      </a:r>
                      <a:r>
                        <a:rPr lang="es-ES" dirty="0" smtClean="0"/>
                        <a:t>13:00h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Actividad de cocina con chefs profesionales.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421">
                <a:tc>
                  <a:txBody>
                    <a:bodyPr/>
                    <a:lstStyle/>
                    <a:p>
                      <a:r>
                        <a:rPr lang="es-ES" dirty="0" smtClean="0"/>
                        <a:t>13:00</a:t>
                      </a:r>
                      <a:r>
                        <a:rPr lang="es-ES" baseline="0" dirty="0" smtClean="0"/>
                        <a:t> - </a:t>
                      </a:r>
                      <a:r>
                        <a:rPr lang="es-ES" dirty="0" smtClean="0"/>
                        <a:t>14:00h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/>
                        <a:t>Comida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500034" y="4857760"/>
            <a:ext cx="792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Todos los asistentes a “ Del mercado a la cocina “, tienen asegurada la atención médica, el Centro de Salud más cercano, se encuentra en C/Chile ( a 5´)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</TotalTime>
  <Words>72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Franklin Gothic Book</vt:lpstr>
      <vt:lpstr>Franklin Gothic Medium</vt:lpstr>
      <vt:lpstr>Wingdings 2</vt:lpstr>
      <vt:lpstr>Viajes</vt:lpstr>
      <vt:lpstr>PROGRAMACIÓN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CAROLINA</dc:creator>
  <cp:lastModifiedBy>Usuario de Windows</cp:lastModifiedBy>
  <cp:revision>7</cp:revision>
  <dcterms:created xsi:type="dcterms:W3CDTF">2021-05-26T18:24:30Z</dcterms:created>
  <dcterms:modified xsi:type="dcterms:W3CDTF">2021-06-10T15:16:33Z</dcterms:modified>
</cp:coreProperties>
</file>